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73693"/>
            <a:ext cx="10947042" cy="2036269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55. HONG HEH PIH NA LAM DANG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78255"/>
            <a:ext cx="12192000" cy="2860906"/>
          </a:xfrm>
        </p:spPr>
        <p:txBody>
          <a:bodyPr>
            <a:normAutofit/>
          </a:bodyPr>
          <a:lstStyle/>
          <a:p>
            <a:r>
              <a:rPr lang="en-US" sz="3600" dirty="0"/>
              <a:t>Amazing Grace! </a:t>
            </a:r>
          </a:p>
          <a:p>
            <a:r>
              <a:rPr lang="en-US" sz="3600" dirty="0"/>
              <a:t>I Kor. 15:10 </a:t>
            </a:r>
          </a:p>
          <a:p>
            <a:r>
              <a:rPr lang="en-US" sz="3600" dirty="0"/>
              <a:t>John Newton, 1725-1807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G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gammang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mittaw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13345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Launa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upcil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kipanin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13347" y="6156101"/>
            <a:ext cx="241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hi.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zawhpih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 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13345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then om 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ding hi, 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in, 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nuamzaw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13345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13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134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55. HONG HEH PIH NA LAM DANG </vt:lpstr>
      <vt:lpstr>1</vt:lpstr>
      <vt:lpstr>2</vt:lpstr>
      <vt:lpstr>3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2018-12-14T15:46:42Z</dcterms:modified>
</cp:coreProperties>
</file>